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68F235-3A16-4A2F-A768-A53C99B95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0A99979-AAE2-4570-B40B-D077E248DC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2CBFD0-7973-4610-AA79-6F4262070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34C8-143E-442B-9521-752F0A0E8A43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CA84428-FE01-4E70-9462-687A34187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A5C3646-5706-4CA9-9C2C-101C674F4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4739-932C-47D9-8383-B72A516E3D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7773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2B228C-40D6-4A36-A731-A8CD520EF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D8D6EE-03D4-4BFB-A8ED-F4AF336C7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C72F9FA-EDD4-458A-8CE8-F11EC4800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34C8-143E-442B-9521-752F0A0E8A43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FB0D6A8-1369-42C8-A6AC-0C3C8201C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C256E0-2E2C-402B-86C0-85DEDA576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4739-932C-47D9-8383-B72A516E3D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8224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8E1864-2B65-4CF3-9858-05DD8CF7F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875339-585D-4D47-8323-959AACE13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0F3616A-ED04-46BC-94AC-EA8F6DB0B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34C8-143E-442B-9521-752F0A0E8A43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FC986FD-3DE4-4E82-AAFC-43EBF7556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8CE9ED6-2566-4C0E-96B1-45B648301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4739-932C-47D9-8383-B72A516E3D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823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3CE006-36FA-40C1-BC92-6B7510569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AAD126-EE73-46AE-BACC-4FA82C7A75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835BFC7-043C-4D13-AC24-BCD2E3068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0385F5-6074-4020-B772-173944894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34C8-143E-442B-9521-752F0A0E8A43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DFEB264-5324-4F88-8058-DDFEF9113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432686D-BD54-4F87-8E30-BBD31E675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4739-932C-47D9-8383-B72A516E3D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3536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A51857-63D9-4F31-BC54-3C7CF59B8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327E8-5BE7-4779-8A46-48407D3641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4F5B4FA-4917-4DA1-BD3D-076BB23622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2A34F26-7316-4661-B44A-AEE5B4B256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6FEDC55-6E14-4C83-9E4B-C44E07C88B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F11077C-65CC-4E69-BF69-064EECCC8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34C8-143E-442B-9521-752F0A0E8A43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66EBEAC-ACA2-4A9B-B859-A5D49F3CC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276A9B4-3DA0-489F-B4F1-BB3779AB7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4739-932C-47D9-8383-B72A516E3D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9344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5FF760-836B-476F-87AA-822AC0A90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BEAA852-214F-445D-B802-193C5B217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34C8-143E-442B-9521-752F0A0E8A43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B312EE7-5384-42CC-B6C4-60EEC21D5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F864D51-D540-41BF-937A-9BEBDA99B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4739-932C-47D9-8383-B72A516E3D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6791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BF8FF96-0ADF-42B2-B4B4-E95B8953E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34C8-143E-442B-9521-752F0A0E8A43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50BEEFF-B00E-42A2-B4D1-C3AD55168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CA8F0C3-862E-47D8-9E3C-A2DE46B99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4739-932C-47D9-8383-B72A516E3D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1688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38DEF9-79ED-4049-81AE-8432732A6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75D1F8E-55F7-4B2D-B38B-822FBB62B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62295A6-A018-4765-A0BE-54B3E3234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55ACE5C-4BA9-41DF-83E4-97EBC29A5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34C8-143E-442B-9521-752F0A0E8A43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364A3B2-1BE2-4E51-B4B2-DE10A4EFC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332E760-A6B9-4688-A104-5EE1302A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4739-932C-47D9-8383-B72A516E3D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4815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DF83B9-62D1-4AA8-BA09-3B5C25205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38FE4F2-B29F-49F7-9B99-194743DE32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CBFB154-AA7B-492B-9D12-5162480BBA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24CE350-5EB7-4A8C-9BC5-E26E39FB6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34C8-143E-442B-9521-752F0A0E8A43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EA8A14C-94C1-4E73-B422-5E6E14B2F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F2DBC7A-3FF0-47B8-B173-CC064D5FB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4739-932C-47D9-8383-B72A516E3D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0569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A49564-8CC0-4891-9F96-DAC6982F2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05C98F2-6E73-4FCA-98AA-01307F7D59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807B02-B564-43A2-8B5A-ACBBCCAA5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34C8-143E-442B-9521-752F0A0E8A43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7839624-F429-4E3B-B1CA-8C4C81A8D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8239B2A-15BF-45B4-8F56-D3F8A0697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4739-932C-47D9-8383-B72A516E3D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0603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1ABDC3F-B822-46F5-BF0C-A913B63388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C692F0F-8658-400A-AE7E-F5669D9BB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0EC0FD1-7D45-42F6-84C4-CA21049C1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34C8-143E-442B-9521-752F0A0E8A43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334C2C-A549-4E81-9086-005D731C8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1B7568B-A336-44E2-8150-8558779E9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14739-932C-47D9-8383-B72A516E3D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174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B6B41AD0-C884-4221-A98B-845CC4B3B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3FB1CCB-F155-432B-8D53-0A6069BFD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FD87497-56A3-49D4-A464-77E6D7D0DA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534C8-143E-442B-9521-752F0A0E8A43}" type="datetimeFigureOut">
              <a:rPr lang="ko-KR" altLang="en-US" smtClean="0"/>
              <a:t>2020-09-21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36867B6-8278-46D7-B6B3-1E4223660A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D624676-30C8-4531-8839-9E2BEDAC2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14739-932C-47D9-8383-B72A516E3D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861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3C5741D-4839-4587-81B6-7DF83DE87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7241"/>
            <a:ext cx="12192000" cy="426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641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김성영</dc:creator>
  <cp:lastModifiedBy>김성영</cp:lastModifiedBy>
  <cp:revision>1</cp:revision>
  <dcterms:created xsi:type="dcterms:W3CDTF">2020-09-21T01:23:29Z</dcterms:created>
  <dcterms:modified xsi:type="dcterms:W3CDTF">2020-09-21T01:24:12Z</dcterms:modified>
</cp:coreProperties>
</file>